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6" r:id="rId2"/>
    <p:sldId id="270" r:id="rId3"/>
    <p:sldId id="271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5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A695C7-A5BC-42A9-8AAE-E58E314697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577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9A670-23E7-48E0-894C-4DA4675435D5}" type="datetimeFigureOut">
              <a:rPr lang="en-US" smtClean="0"/>
              <a:t>5/5/2015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BFBF09-BECA-4449-9C74-5F60738FE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618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0F46C-78FA-40D2-9C23-D48AE6470A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5107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8F2A4-E8BB-4814-9FCD-A065DD6F28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6760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9D2BE4-DB7D-4779-BBC6-7FC40654B4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0433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BA3E9-454D-43AB-A707-41829D2AF1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64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4AF67-477F-4580-92B6-C0A5615A93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7130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0F47C-E1BB-417D-B745-167A4F4669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3211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F60E6-005F-46FB-B3AB-3EAC0A7C75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194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75BC9-FB94-4E13-94B3-50063075A1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2933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252F5-3817-476D-98CB-4EEC4E4237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7022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4C657-0335-403B-B2EB-43EE6AB36B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678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66135-ED73-4315-8B1A-F4F63A804D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4450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AB36269-B604-40CA-8FA8-01A25975CA1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296400" cy="1143000"/>
          </a:xfrm>
        </p:spPr>
        <p:txBody>
          <a:bodyPr/>
          <a:lstStyle/>
          <a:p>
            <a:r>
              <a:rPr lang="en-US" altLang="en-US" sz="38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602</a:t>
            </a:r>
            <a:r>
              <a:rPr lang="en-US" altLang="en-US" sz="3800" dirty="0">
                <a:solidFill>
                  <a:schemeClr val="folHlink"/>
                </a:solidFill>
              </a:rPr>
              <a:t/>
            </a:r>
            <a:br>
              <a:rPr lang="en-US" altLang="en-US" sz="3800" dirty="0">
                <a:solidFill>
                  <a:schemeClr val="folHlink"/>
                </a:solidFill>
              </a:rPr>
            </a:br>
            <a:r>
              <a:rPr lang="en-US" altLang="en-US" sz="3800" dirty="0">
                <a:solidFill>
                  <a:schemeClr val="folHlink"/>
                </a:solidFill>
              </a:rPr>
              <a:t>La fecha es 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5 </a:t>
            </a:r>
            <a:r>
              <a:rPr lang="en-US" altLang="en-US" sz="3800" dirty="0">
                <a:solidFill>
                  <a:schemeClr val="folHlink"/>
                </a:solidFill>
              </a:rPr>
              <a:t>de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mayo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del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2015</a:t>
            </a:r>
            <a:endParaRPr lang="en-US" altLang="en-US" sz="38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686800" cy="5486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78: </a:t>
            </a:r>
            <a:r>
              <a:rPr lang="es-ES_tradnl" altLang="en-US" sz="2800" dirty="0"/>
              <a:t>¿Cómo repasamos para el examen del Capitulo 3</a:t>
            </a:r>
            <a:r>
              <a:rPr lang="es-ES_tradnl" altLang="en-US" sz="2800" dirty="0" smtClean="0"/>
              <a:t>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: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Copia y responde </a:t>
            </a:r>
            <a:r>
              <a:rPr lang="es-ES_tradnl" altLang="en-US" sz="2800" u="sng" dirty="0" smtClean="0"/>
              <a:t> Ejercicio 2</a:t>
            </a:r>
            <a:r>
              <a:rPr lang="es-ES_tradnl" altLang="en-US" sz="2800" dirty="0" smtClean="0"/>
              <a:t> p. 122</a:t>
            </a:r>
            <a:endParaRPr lang="es-ES_tradnl" altLang="en-US" sz="2800" dirty="0"/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Quien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es</a:t>
            </a:r>
            <a:r>
              <a:rPr lang="en-US" altLang="en-US" sz="2800" dirty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dirty="0"/>
              <a:t>2. ¿De </a:t>
            </a:r>
            <a:r>
              <a:rPr lang="en-US" altLang="en-US" sz="2800" dirty="0" err="1"/>
              <a:t>donde</a:t>
            </a:r>
            <a:r>
              <a:rPr lang="en-US" altLang="en-US" sz="2800" dirty="0"/>
              <a:t> </a:t>
            </a:r>
            <a:r>
              <a:rPr lang="en-US" altLang="en-US" sz="2800" dirty="0" err="1"/>
              <a:t>es</a:t>
            </a:r>
            <a:r>
              <a:rPr lang="en-US" altLang="en-US" sz="2800" dirty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dirty="0"/>
              <a:t>3. ¿Como </a:t>
            </a:r>
            <a:r>
              <a:rPr lang="en-US" altLang="en-US" sz="2800" dirty="0" err="1"/>
              <a:t>es</a:t>
            </a:r>
            <a:r>
              <a:rPr lang="en-US" altLang="en-US" sz="2800" dirty="0" smtClean="0"/>
              <a:t>?</a:t>
            </a:r>
            <a:endParaRPr lang="en-US" altLang="en-US" sz="2800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dirty="0"/>
              <a:t>4. ¿</a:t>
            </a:r>
            <a:r>
              <a:rPr lang="en-US" altLang="en-US" sz="2800" dirty="0" err="1"/>
              <a:t>Tiene</a:t>
            </a:r>
            <a:r>
              <a:rPr lang="en-US" altLang="en-US" sz="2800" dirty="0"/>
              <a:t> </a:t>
            </a:r>
            <a:r>
              <a:rPr lang="en-US" altLang="en-US" sz="2800" dirty="0" err="1"/>
              <a:t>una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computadora</a:t>
            </a:r>
            <a:r>
              <a:rPr lang="en-US" altLang="en-US" sz="2800" dirty="0"/>
              <a:t> en la </a:t>
            </a:r>
            <a:r>
              <a:rPr lang="en-US" altLang="en-US" sz="2800" dirty="0" err="1"/>
              <a:t>clase</a:t>
            </a:r>
            <a:r>
              <a:rPr lang="en-US" altLang="en-US" sz="2800" dirty="0"/>
              <a:t>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s-ES_tradnl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692674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err="1" smtClean="0"/>
              <a:t>Escucha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p. 122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Ejericico</a:t>
            </a:r>
            <a:r>
              <a:rPr lang="en-US" u="sng" dirty="0" smtClean="0"/>
              <a:t> 6</a:t>
            </a:r>
            <a:r>
              <a:rPr lang="en-US" dirty="0"/>
              <a:t> </a:t>
            </a:r>
            <a:r>
              <a:rPr lang="en-US" dirty="0" smtClean="0"/>
              <a:t>p. 123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123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" y="4800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</a:t>
            </a:r>
            <a:r>
              <a:rPr lang="en-US" kern="0" dirty="0" smtClean="0">
                <a:solidFill>
                  <a:srgbClr val="FF0000"/>
                </a:solidFill>
              </a:rPr>
              <a:t>78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8519" y="1981200"/>
            <a:ext cx="70562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1.				4.</a:t>
            </a:r>
          </a:p>
          <a:p>
            <a:r>
              <a:rPr lang="en-US" sz="3200" dirty="0" smtClean="0">
                <a:solidFill>
                  <a:srgbClr val="00B050"/>
                </a:solidFill>
              </a:rPr>
              <a:t>2.				5.</a:t>
            </a:r>
          </a:p>
          <a:p>
            <a:r>
              <a:rPr lang="en-US" sz="3200" dirty="0" smtClean="0">
                <a:solidFill>
                  <a:srgbClr val="00B050"/>
                </a:solidFill>
              </a:rPr>
              <a:t>3. 				6.</a:t>
            </a:r>
            <a:endParaRPr lang="en-US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15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Teacher Oral Parts, </a:t>
            </a:r>
            <a:r>
              <a:rPr lang="en-US" u="sng" dirty="0" err="1" smtClean="0">
                <a:solidFill>
                  <a:srgbClr val="7030A0"/>
                </a:solidFill>
              </a:rPr>
              <a:t>Ej</a:t>
            </a:r>
            <a:r>
              <a:rPr lang="en-US" u="sng" dirty="0" smtClean="0">
                <a:solidFill>
                  <a:srgbClr val="7030A0"/>
                </a:solidFill>
              </a:rPr>
              <a:t>. 1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p. 122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/>
          <a:lstStyle/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pelirroja</a:t>
            </a:r>
            <a:r>
              <a:rPr lang="en-US" sz="4000" dirty="0" smtClean="0"/>
              <a:t> y </a:t>
            </a:r>
            <a:r>
              <a:rPr lang="en-US" sz="4000" dirty="0" err="1" smtClean="0"/>
              <a:t>muy</a:t>
            </a:r>
            <a:r>
              <a:rPr lang="en-US" sz="4000" dirty="0" smtClean="0"/>
              <a:t> </a:t>
            </a:r>
            <a:r>
              <a:rPr lang="en-US" sz="4000" dirty="0" err="1" smtClean="0"/>
              <a:t>alta.</a:t>
            </a:r>
            <a:endParaRPr lang="en-US" sz="40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moreno</a:t>
            </a:r>
            <a:r>
              <a:rPr lang="en-US" sz="4000" dirty="0" smtClean="0"/>
              <a:t> y </a:t>
            </a:r>
            <a:r>
              <a:rPr lang="en-US" sz="4000" dirty="0" err="1" smtClean="0"/>
              <a:t>muy</a:t>
            </a:r>
            <a:r>
              <a:rPr lang="en-US" sz="4000" dirty="0" smtClean="0"/>
              <a:t> </a:t>
            </a:r>
            <a:r>
              <a:rPr lang="en-US" sz="4000" dirty="0" err="1" smtClean="0"/>
              <a:t>comico</a:t>
            </a:r>
            <a:r>
              <a:rPr lang="en-US" sz="4000" dirty="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bastante</a:t>
            </a:r>
            <a:r>
              <a:rPr lang="en-US" sz="4000" dirty="0" smtClean="0"/>
              <a:t> alto y </a:t>
            </a:r>
            <a:r>
              <a:rPr lang="en-US" sz="4000" dirty="0" err="1" smtClean="0"/>
              <a:t>muy</a:t>
            </a:r>
            <a:r>
              <a:rPr lang="en-US" sz="4000" dirty="0" smtClean="0"/>
              <a:t> </a:t>
            </a:r>
            <a:r>
              <a:rPr lang="en-US" sz="4000" dirty="0" err="1" smtClean="0"/>
              <a:t>antipatico</a:t>
            </a:r>
            <a:r>
              <a:rPr lang="en-US" sz="4000" dirty="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rubia</a:t>
            </a:r>
            <a:r>
              <a:rPr lang="en-US" sz="4000" dirty="0" smtClean="0"/>
              <a:t>, </a:t>
            </a:r>
            <a:r>
              <a:rPr lang="en-US" sz="4000" dirty="0" err="1" smtClean="0"/>
              <a:t>baja</a:t>
            </a:r>
            <a:r>
              <a:rPr lang="en-US" sz="4000" dirty="0" smtClean="0"/>
              <a:t> y </a:t>
            </a:r>
            <a:r>
              <a:rPr lang="en-US" sz="4000" dirty="0" err="1" smtClean="0"/>
              <a:t>muy</a:t>
            </a:r>
            <a:r>
              <a:rPr lang="en-US" sz="4000" dirty="0" smtClean="0"/>
              <a:t> </a:t>
            </a:r>
            <a:r>
              <a:rPr lang="en-US" sz="4000" dirty="0" err="1" smtClean="0"/>
              <a:t>simpatica</a:t>
            </a:r>
            <a:r>
              <a:rPr lang="en-US" sz="4000" dirty="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rubio</a:t>
            </a:r>
            <a:r>
              <a:rPr lang="en-US" sz="4000" dirty="0" smtClean="0"/>
              <a:t>, no </a:t>
            </a: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gracioso</a:t>
            </a:r>
            <a:r>
              <a:rPr lang="en-US" sz="400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morena</a:t>
            </a:r>
            <a:r>
              <a:rPr lang="en-US" sz="4000" dirty="0" smtClean="0"/>
              <a:t> y </a:t>
            </a:r>
            <a:r>
              <a:rPr lang="en-US" sz="4000" dirty="0" err="1" smtClean="0"/>
              <a:t>seria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8085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1466</TotalTime>
  <Words>140</Words>
  <Application>Microsoft Office PowerPoint</Application>
  <PresentationFormat>On-screen Show (4:3)</PresentationFormat>
  <Paragraphs>33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 Clase 602 La fecha es el 5 de mayo del 2015</vt:lpstr>
      <vt:lpstr>Ejercicios</vt:lpstr>
      <vt:lpstr>Teacher Oral Parts, Ej. 1 p. 122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11 IM La fecha es el 6 de enero del 2011</dc:title>
  <dc:creator>Helen Zumaeta</dc:creator>
  <cp:lastModifiedBy>Helen Zumaeta</cp:lastModifiedBy>
  <cp:revision>36</cp:revision>
  <cp:lastPrinted>2015-05-05T15:05:02Z</cp:lastPrinted>
  <dcterms:created xsi:type="dcterms:W3CDTF">2011-01-04T17:42:17Z</dcterms:created>
  <dcterms:modified xsi:type="dcterms:W3CDTF">2015-05-05T16:39:30Z</dcterms:modified>
</cp:coreProperties>
</file>